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2" r:id="rId2"/>
    <p:sldId id="273" r:id="rId3"/>
    <p:sldId id="259" r:id="rId4"/>
    <p:sldId id="261" r:id="rId5"/>
    <p:sldId id="262" r:id="rId6"/>
    <p:sldId id="263" r:id="rId7"/>
    <p:sldId id="264" r:id="rId8"/>
    <p:sldId id="279" r:id="rId9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E518CB50-6068-47BC-9B71-8B31E55BB818}">
          <p14:sldIdLst>
            <p14:sldId id="272"/>
            <p14:sldId id="273"/>
            <p14:sldId id="259"/>
            <p14:sldId id="261"/>
            <p14:sldId id="262"/>
            <p14:sldId id="263"/>
            <p14:sldId id="264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1586" userDrawn="1">
          <p15:clr>
            <a:srgbClr val="A4A3A4"/>
          </p15:clr>
        </p15:guide>
        <p15:guide id="3" orient="horz" pos="1729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8B7"/>
    <a:srgbClr val="A09D79"/>
    <a:srgbClr val="AD5C4D"/>
    <a:srgbClr val="543E35"/>
    <a:srgbClr val="637700"/>
    <a:srgbClr val="FFF4ED"/>
    <a:srgbClr val="5E6A76"/>
    <a:srgbClr val="000000"/>
    <a:srgbClr val="F8F3F0"/>
    <a:srgbClr val="D7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3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>
        <p:guide orient="horz" pos="528"/>
        <p:guide pos="1586"/>
        <p:guide orient="horz" pos="1729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82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FC0CBC29-5508-4EB9-8023-6DA677EE4C48}" type="datetime1">
              <a:rPr lang="it-IT" smtClean="0"/>
              <a:t>24/03/2023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49E357A0-8177-46BC-BFCE-19D99E3453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86834D32-9AC6-45EF-9D03-BB4EBBEDE479}" type="datetime1">
              <a:rPr lang="it-IT" smtClean="0"/>
              <a:pPr/>
              <a:t>24/03/2023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7C366290-4595-5745-A50F-D5EC13BAC60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507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48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052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1710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465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4318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017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lang="it-IT" sz="60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it-IT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5" name="Titolo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39" name="Segnaposto immagine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7" name="Segnaposto testo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25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48" name="Segnaposto testo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976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49" name="Segnaposto testo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626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0" name="Segnaposto testo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277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2" name="Segnaposto testo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3" name="Segnaposto testo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4" name="Segnaposto testo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5" name="Segnaposto testo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2" name="Segnaposto immagine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immagine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immagine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Segnaposto immagine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9" name="Segnaposto testo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25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0" name="Segnaposto testo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1976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1" name="Segnaposto testo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626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2" name="Segnaposto testo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9277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3" name="Segnaposto testo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4" name="Segnaposto testo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5" name="Segnaposto testo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6" name="Segnaposto testo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igura a mano libera: Forma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5" name="Figura a mano libera: Forma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1" name="Figura a mano libera: Forma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1" name="Segnaposto testo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30" name="Segnaposto testo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32" name="Segnaposto testo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33" name="Segnaposto testo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52" name="Titolo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191109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76072" y="355701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31" name="Titolo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colon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78231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9" name="Titolo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30" name="Segnaposto testo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60536" y="1911096"/>
            <a:ext cx="2944368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31" name="Segnaposto contenuto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18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48" name="Figura a mano libera: Forma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3200"/>
            </a:lvl1pPr>
            <a:lvl2pPr marL="457200" indent="0">
              <a:buNone/>
              <a:defRPr lang="it-IT" sz="2800"/>
            </a:lvl2pPr>
            <a:lvl3pPr marL="914400" indent="0">
              <a:buNone/>
              <a:defRPr lang="it-IT" sz="2400"/>
            </a:lvl3pPr>
            <a:lvl4pPr marL="1371600" indent="0">
              <a:buNone/>
              <a:defRPr lang="it-IT" sz="2000"/>
            </a:lvl4pPr>
            <a:lvl5pPr marL="1828800" indent="0">
              <a:buNone/>
              <a:defRPr lang="it-IT" sz="2000"/>
            </a:lvl5pPr>
            <a:lvl6pPr marL="2286000" indent="0">
              <a:buNone/>
              <a:defRPr lang="it-IT" sz="2000"/>
            </a:lvl6pPr>
            <a:lvl7pPr marL="2743200" indent="0">
              <a:buNone/>
              <a:defRPr lang="it-IT" sz="2000"/>
            </a:lvl7pPr>
            <a:lvl8pPr marL="3200400" indent="0">
              <a:buNone/>
              <a:defRPr lang="it-IT" sz="2000"/>
            </a:lvl8pPr>
            <a:lvl9pPr marL="3657600" indent="0">
              <a:buNone/>
              <a:defRPr lang="it-IT"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iusur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rtlCol="0" anchor="b"/>
          <a:lstStyle>
            <a:lvl1pPr algn="ctr">
              <a:defRPr lang="it-IT" sz="60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it-IT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it-IT" sz="32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it-IT" sz="3200"/>
            </a:lvl1pPr>
            <a:lvl2pPr>
              <a:defRPr lang="it-IT" sz="2800"/>
            </a:lvl2pPr>
            <a:lvl3pPr>
              <a:defRPr lang="it-IT" sz="2400"/>
            </a:lvl3pPr>
            <a:lvl4pPr>
              <a:defRPr lang="it-IT" sz="2000"/>
            </a:lvl4pPr>
            <a:lvl5pPr>
              <a:defRPr lang="it-IT" sz="2000"/>
            </a:lvl5pPr>
            <a:lvl6pPr>
              <a:defRPr lang="it-IT" sz="2000"/>
            </a:lvl6pPr>
            <a:lvl7pPr>
              <a:defRPr lang="it-IT" sz="2000"/>
            </a:lvl7pPr>
            <a:lvl8pPr>
              <a:defRPr lang="it-IT" sz="2000"/>
            </a:lvl8pPr>
            <a:lvl9pPr>
              <a:defRPr lang="it-IT"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it-IT" sz="16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 rtlCol="0"/>
          <a:lstStyle>
            <a:lvl1pPr algn="ctr"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 rtlCol="0"/>
          <a:lstStyle>
            <a:lvl1pPr marL="0" indent="0" algn="r">
              <a:buNone/>
              <a:defRPr lang="it-IT" sz="2400" cap="all" baseline="0"/>
            </a:lvl1pPr>
            <a:lvl2pPr marL="457200" indent="0" algn="r">
              <a:buNone/>
              <a:defRPr lang="it-IT" sz="1800">
                <a:latin typeface="+mj-lt"/>
              </a:defRPr>
            </a:lvl2pPr>
            <a:lvl3pPr marL="914400" indent="0" algn="r">
              <a:buNone/>
              <a:defRPr lang="it-IT"/>
            </a:lvl3pPr>
            <a:lvl4pPr marL="1371600" indent="0" algn="r">
              <a:buNone/>
              <a:defRPr lang="it-IT"/>
            </a:lvl4pPr>
            <a:lvl5pPr marL="1828800" indent="0" algn="r">
              <a:buNone/>
              <a:defRPr lang="it-IT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18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pic>
        <p:nvPicPr>
          <p:cNvPr id="9" name="Immagine 8" descr="Forma, cerchio&#10;&#10;Descrizione generata automaticamente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1" name="Segnaposto immagine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3200"/>
            </a:lvl1pPr>
            <a:lvl2pPr marL="457200" indent="0">
              <a:buNone/>
              <a:defRPr lang="it-IT" sz="2800"/>
            </a:lvl2pPr>
            <a:lvl3pPr marL="914400" indent="0">
              <a:buNone/>
              <a:defRPr lang="it-IT" sz="2400"/>
            </a:lvl3pPr>
            <a:lvl4pPr marL="1371600" indent="0">
              <a:buNone/>
              <a:defRPr lang="it-IT" sz="2000"/>
            </a:lvl4pPr>
            <a:lvl5pPr marL="1828800" indent="0">
              <a:buNone/>
              <a:defRPr lang="it-IT" sz="2000"/>
            </a:lvl5pPr>
            <a:lvl6pPr marL="2286000" indent="0">
              <a:buNone/>
              <a:defRPr lang="it-IT" sz="2000"/>
            </a:lvl6pPr>
            <a:lvl7pPr marL="2743200" indent="0">
              <a:buNone/>
              <a:defRPr lang="it-IT" sz="2000"/>
            </a:lvl7pPr>
            <a:lvl8pPr marL="3200400" indent="0">
              <a:buNone/>
              <a:defRPr lang="it-IT" sz="2000"/>
            </a:lvl8pPr>
            <a:lvl9pPr marL="3657600" indent="0">
              <a:buNone/>
              <a:defRPr lang="it-IT"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rtlCol="0" anchor="b"/>
          <a:lstStyle>
            <a:lvl1pPr>
              <a:defRPr lang="it-IT"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60320" y="4852035"/>
            <a:ext cx="4840641" cy="551411"/>
          </a:xfrm>
        </p:spPr>
        <p:txBody>
          <a:bodyPr rtlCol="0"/>
          <a:lstStyle>
            <a:lvl1pPr marL="0" indent="0">
              <a:buNone/>
              <a:defRPr lang="it-IT" sz="2400">
                <a:solidFill>
                  <a:schemeClr val="accent1"/>
                </a:solidFill>
              </a:defRPr>
            </a:lvl1pPr>
            <a:lvl2pPr marL="457200" indent="0">
              <a:buNone/>
              <a:defRPr lang="it-IT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it-IT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o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igura a mano libera: Forma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37" name="Figura a mano libera: Forma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Segnaposto testo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8188" y="2740025"/>
            <a:ext cx="5688012" cy="202882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400"/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 rtlCol="0"/>
          <a:lstStyle>
            <a:lvl1pPr algn="ctr">
              <a:defRPr lang="it-IT" sz="2400" cap="all" baseline="0">
                <a:latin typeface="Gill Sans Nova" panose="020B0602020104020203" pitchFamily="34" charset="0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olo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9" name="Segnaposto immagine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7" name="Segnaposto testo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8" name="Segnaposto testo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9" name="Segnaposto testo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0" name="Segnaposto testo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2" name="Segnaposto testo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3" name="Segnaposto testo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4" name="Segnaposto testo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5" name="Segnaposto testo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400">
                <a:solidFill>
                  <a:schemeClr val="tx1"/>
                </a:solidFill>
              </a:defRPr>
            </a:lvl1pPr>
          </a:lstStyle>
          <a:p>
            <a:pPr rtl="0"/>
            <a:fld id="{58FB4751-880F-D840-AAA9-3A15815CC996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Mini-</a:t>
            </a:r>
            <a:r>
              <a:rPr lang="it-IT" dirty="0" err="1"/>
              <a:t>homework</a:t>
            </a:r>
            <a:r>
              <a:rPr lang="it-IT" dirty="0"/>
              <a:t> 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3200" dirty="0"/>
              <a:t>Federica Crocetta </a:t>
            </a:r>
          </a:p>
          <a:p>
            <a:pPr rtl="0"/>
            <a:r>
              <a:rPr lang="it-IT" dirty="0"/>
              <a:t>1000015905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09207692-5205-F67E-A0D1-8C5679EA8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2308" r="40556" b="54203"/>
          <a:stretch/>
        </p:blipFill>
        <p:spPr>
          <a:xfrm>
            <a:off x="273725" y="800067"/>
            <a:ext cx="11730352" cy="3715661"/>
          </a:xfrm>
          <a:prstGeom prst="rect">
            <a:avLst/>
          </a:prstGeom>
        </p:spPr>
      </p:pic>
      <p:pic>
        <p:nvPicPr>
          <p:cNvPr id="11" name="Immagine 10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5365ED8C-ACAE-DCDC-C5B1-EF2A9B0F1E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04" r="41846" b="75214"/>
          <a:stretch/>
        </p:blipFill>
        <p:spPr>
          <a:xfrm>
            <a:off x="187922" y="5185886"/>
            <a:ext cx="11816155" cy="126601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03F5B72-916C-783B-0488-6369CD72C430}"/>
              </a:ext>
            </a:extLst>
          </p:cNvPr>
          <p:cNvSpPr txBox="1"/>
          <p:nvPr/>
        </p:nvSpPr>
        <p:spPr>
          <a:xfrm>
            <a:off x="2902225" y="158901"/>
            <a:ext cx="6387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Arial Black" panose="020B0A04020102020204" pitchFamily="34" charset="0"/>
              </a:rPr>
              <a:t>Menu di navigazione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8C54875-634F-4B2A-9206-171A89D0F2DF}"/>
              </a:ext>
            </a:extLst>
          </p:cNvPr>
          <p:cNvCxnSpPr>
            <a:cxnSpLocks/>
          </p:cNvCxnSpPr>
          <p:nvPr/>
        </p:nvCxnSpPr>
        <p:spPr>
          <a:xfrm>
            <a:off x="5764696" y="927652"/>
            <a:ext cx="0" cy="8878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8A839E-3031-B20B-AA97-5790E002A88B}"/>
              </a:ext>
            </a:extLst>
          </p:cNvPr>
          <p:cNvSpPr txBox="1"/>
          <p:nvPr/>
        </p:nvSpPr>
        <p:spPr>
          <a:xfrm>
            <a:off x="5764696" y="11869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60px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430AE39C-DB8B-04A2-E699-AE7E9A7C5278}"/>
              </a:ext>
            </a:extLst>
          </p:cNvPr>
          <p:cNvCxnSpPr>
            <a:cxnSpLocks/>
          </p:cNvCxnSpPr>
          <p:nvPr/>
        </p:nvCxnSpPr>
        <p:spPr>
          <a:xfrm>
            <a:off x="7891671" y="5600233"/>
            <a:ext cx="1921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FD89048-7C9A-7011-4009-C403505BACD1}"/>
              </a:ext>
            </a:extLst>
          </p:cNvPr>
          <p:cNvSpPr txBox="1"/>
          <p:nvPr/>
        </p:nvSpPr>
        <p:spPr>
          <a:xfrm>
            <a:off x="7987749" y="5709669"/>
            <a:ext cx="218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Padding</a:t>
            </a:r>
            <a:r>
              <a:rPr lang="it-IT" dirty="0">
                <a:solidFill>
                  <a:srgbClr val="FF0000"/>
                </a:solidFill>
              </a:rPr>
              <a:t>: 5px 10px</a:t>
            </a:r>
          </a:p>
        </p:txBody>
      </p:sp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/>
              <a:t>3</a:t>
            </a:fld>
            <a:endParaRPr lang="it-IT"/>
          </a:p>
        </p:txBody>
      </p:sp>
      <p:pic>
        <p:nvPicPr>
          <p:cNvPr id="7" name="Immagine 6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B9C2CFCE-6739-B3BF-A2C3-63A87AC5D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57" r="42083" b="14057"/>
          <a:stretch/>
        </p:blipFill>
        <p:spPr>
          <a:xfrm>
            <a:off x="271077" y="1230326"/>
            <a:ext cx="5910182" cy="4124368"/>
          </a:xfrm>
          <a:prstGeom prst="rect">
            <a:avLst/>
          </a:prstGeom>
        </p:spPr>
      </p:pic>
      <p:pic>
        <p:nvPicPr>
          <p:cNvPr id="11" name="Immagine 10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0F3BC6E9-1F1D-A2BA-4088-DE1DC0097B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20066" r="41631" b="13815"/>
          <a:stretch/>
        </p:blipFill>
        <p:spPr>
          <a:xfrm>
            <a:off x="6341758" y="1567839"/>
            <a:ext cx="5579165" cy="355321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5BF7E35-9278-43CD-63F6-5C238592B904}"/>
              </a:ext>
            </a:extLst>
          </p:cNvPr>
          <p:cNvSpPr txBox="1"/>
          <p:nvPr/>
        </p:nvSpPr>
        <p:spPr>
          <a:xfrm>
            <a:off x="2902226" y="291423"/>
            <a:ext cx="6387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latin typeface="Arial Black" panose="020B0A04020102020204" pitchFamily="34" charset="0"/>
              </a:rPr>
              <a:t>Header</a:t>
            </a:r>
            <a:endParaRPr lang="it-IT" sz="2800" dirty="0">
              <a:latin typeface="Arial Black" panose="020B0A04020102020204" pitchFamily="34" charset="0"/>
            </a:endParaRP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C8FE3063-C00F-3BAB-2D8A-E5562CE9C349}"/>
              </a:ext>
            </a:extLst>
          </p:cNvPr>
          <p:cNvCxnSpPr>
            <a:cxnSpLocks/>
          </p:cNvCxnSpPr>
          <p:nvPr/>
        </p:nvCxnSpPr>
        <p:spPr>
          <a:xfrm>
            <a:off x="5711687" y="1656522"/>
            <a:ext cx="0" cy="36981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2C10603-1368-045C-2D78-FEA1F24B092B}"/>
              </a:ext>
            </a:extLst>
          </p:cNvPr>
          <p:cNvSpPr txBox="1"/>
          <p:nvPr/>
        </p:nvSpPr>
        <p:spPr>
          <a:xfrm>
            <a:off x="5645426" y="29751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500px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7C86504-3659-5985-E074-93A7A9B9A871}"/>
              </a:ext>
            </a:extLst>
          </p:cNvPr>
          <p:cNvCxnSpPr>
            <a:cxnSpLocks/>
          </p:cNvCxnSpPr>
          <p:nvPr/>
        </p:nvCxnSpPr>
        <p:spPr>
          <a:xfrm>
            <a:off x="6559826" y="3869635"/>
            <a:ext cx="51683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DBE872B-4E72-0842-1ED1-F589C7AA6C73}"/>
              </a:ext>
            </a:extLst>
          </p:cNvPr>
          <p:cNvSpPr txBox="1"/>
          <p:nvPr/>
        </p:nvSpPr>
        <p:spPr>
          <a:xfrm>
            <a:off x="8674140" y="39413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750px</a:t>
            </a:r>
          </a:p>
        </p:txBody>
      </p:sp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FCF8520-CF3A-DEEA-6A9F-571CC04E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4</a:t>
            </a:fld>
            <a:endParaRPr lang="it-IT" dirty="0"/>
          </a:p>
        </p:txBody>
      </p:sp>
      <p:pic>
        <p:nvPicPr>
          <p:cNvPr id="12" name="Immagine 11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8DCCEB9B-AE1C-732A-1685-E9DD347820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21" t="23636" r="57059" b="28841"/>
          <a:stretch/>
        </p:blipFill>
        <p:spPr>
          <a:xfrm>
            <a:off x="1424766" y="1798982"/>
            <a:ext cx="3995375" cy="3864914"/>
          </a:xfrm>
          <a:prstGeom prst="rect">
            <a:avLst/>
          </a:prstGeom>
        </p:spPr>
      </p:pic>
      <p:pic>
        <p:nvPicPr>
          <p:cNvPr id="14" name="Immagine 13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0A583807-1342-E1F4-CEB3-83EB05AAC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70" t="37095" r="60108" b="23175"/>
          <a:stretch/>
        </p:blipFill>
        <p:spPr>
          <a:xfrm>
            <a:off x="6771860" y="1798982"/>
            <a:ext cx="3723861" cy="386491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C753C3-81BF-8E31-C44E-AD15F82D7DB4}"/>
              </a:ext>
            </a:extLst>
          </p:cNvPr>
          <p:cNvSpPr txBox="1"/>
          <p:nvPr/>
        </p:nvSpPr>
        <p:spPr>
          <a:xfrm>
            <a:off x="2902226" y="145649"/>
            <a:ext cx="6387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Arial Black" panose="020B0A04020102020204" pitchFamily="34" charset="0"/>
              </a:rPr>
              <a:t>Profilo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A747208F-0AAD-1D18-DEFF-5D9F4F482D38}"/>
              </a:ext>
            </a:extLst>
          </p:cNvPr>
          <p:cNvCxnSpPr>
            <a:cxnSpLocks/>
          </p:cNvCxnSpPr>
          <p:nvPr/>
        </p:nvCxnSpPr>
        <p:spPr>
          <a:xfrm>
            <a:off x="4373217" y="3578087"/>
            <a:ext cx="0" cy="9541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9D1A901-E177-7D14-D20A-266E06E1FF86}"/>
              </a:ext>
            </a:extLst>
          </p:cNvPr>
          <p:cNvSpPr txBox="1"/>
          <p:nvPr/>
        </p:nvSpPr>
        <p:spPr>
          <a:xfrm>
            <a:off x="4439479" y="416291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100px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FD1A1890-7130-62B9-2D96-3D9DC3F1A0FC}"/>
              </a:ext>
            </a:extLst>
          </p:cNvPr>
          <p:cNvCxnSpPr>
            <a:cxnSpLocks/>
          </p:cNvCxnSpPr>
          <p:nvPr/>
        </p:nvCxnSpPr>
        <p:spPr>
          <a:xfrm>
            <a:off x="3422453" y="3578087"/>
            <a:ext cx="0" cy="4770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65234EA-9D64-9202-37D0-B0CBBF398847}"/>
              </a:ext>
            </a:extLst>
          </p:cNvPr>
          <p:cNvSpPr txBox="1"/>
          <p:nvPr/>
        </p:nvSpPr>
        <p:spPr>
          <a:xfrm>
            <a:off x="2782958" y="36319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50px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2F9F0FA0-2DFA-A0A0-2116-0E7E811CE7EA}"/>
              </a:ext>
            </a:extLst>
          </p:cNvPr>
          <p:cNvCxnSpPr>
            <a:cxnSpLocks/>
          </p:cNvCxnSpPr>
          <p:nvPr/>
        </p:nvCxnSpPr>
        <p:spPr>
          <a:xfrm>
            <a:off x="7692888" y="4638260"/>
            <a:ext cx="0" cy="2252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173BAEC-BBBF-0FD8-8E63-CDA5ECF933DF}"/>
              </a:ext>
            </a:extLst>
          </p:cNvPr>
          <p:cNvSpPr txBox="1"/>
          <p:nvPr/>
        </p:nvSpPr>
        <p:spPr>
          <a:xfrm>
            <a:off x="6804993" y="456623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Padding</a:t>
            </a:r>
            <a:r>
              <a:rPr lang="it-IT" dirty="0">
                <a:solidFill>
                  <a:srgbClr val="FF0000"/>
                </a:solidFill>
              </a:rPr>
              <a:t> 10px</a:t>
            </a:r>
          </a:p>
        </p:txBody>
      </p:sp>
    </p:spTree>
    <p:extLst>
      <p:ext uri="{BB962C8B-B14F-4D97-AF65-F5344CB8AC3E}">
        <p14:creationId xmlns:p14="http://schemas.microsoft.com/office/powerpoint/2010/main" val="1699088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5</a:t>
            </a:fld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0B7F32E-17C0-1E6E-FAF9-3002EDEEF9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15" r="41413" b="12446"/>
          <a:stretch/>
        </p:blipFill>
        <p:spPr>
          <a:xfrm>
            <a:off x="1" y="914401"/>
            <a:ext cx="6096000" cy="434297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A2DB7CD-578E-36FD-04A6-297B40CD0B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0" t="17954" r="70978" b="39319"/>
          <a:stretch/>
        </p:blipFill>
        <p:spPr>
          <a:xfrm>
            <a:off x="7041411" y="1748980"/>
            <a:ext cx="3361546" cy="292873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F901A26-C8EE-89BF-3B45-78C8E28530B6}"/>
              </a:ext>
            </a:extLst>
          </p:cNvPr>
          <p:cNvSpPr txBox="1"/>
          <p:nvPr/>
        </p:nvSpPr>
        <p:spPr>
          <a:xfrm>
            <a:off x="2902226" y="291423"/>
            <a:ext cx="6387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latin typeface="Arial Black" panose="020B0A04020102020204" pitchFamily="34" charset="0"/>
              </a:rPr>
              <a:t>Section</a:t>
            </a:r>
            <a:endParaRPr lang="it-IT" sz="2800" dirty="0">
              <a:latin typeface="Arial Black" panose="020B0A04020102020204" pitchFamily="34" charset="0"/>
            </a:endParaRP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FC4F6DC-DC94-5DB9-C7E2-3E1D5756D4BD}"/>
              </a:ext>
            </a:extLst>
          </p:cNvPr>
          <p:cNvCxnSpPr>
            <a:cxnSpLocks/>
          </p:cNvCxnSpPr>
          <p:nvPr/>
        </p:nvCxnSpPr>
        <p:spPr>
          <a:xfrm>
            <a:off x="5526156" y="1046922"/>
            <a:ext cx="0" cy="4373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E026C22-9608-44D5-1111-FE134AF5FB39}"/>
              </a:ext>
            </a:extLst>
          </p:cNvPr>
          <p:cNvSpPr txBox="1"/>
          <p:nvPr/>
        </p:nvSpPr>
        <p:spPr>
          <a:xfrm>
            <a:off x="5459894" y="108005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60px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34A245FC-E22E-00F3-FF5B-CEB4265CD1F2}"/>
              </a:ext>
            </a:extLst>
          </p:cNvPr>
          <p:cNvCxnSpPr>
            <a:cxnSpLocks/>
          </p:cNvCxnSpPr>
          <p:nvPr/>
        </p:nvCxnSpPr>
        <p:spPr>
          <a:xfrm>
            <a:off x="1219201" y="2849218"/>
            <a:ext cx="40684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DE1CFF9-E42D-85AC-8598-ADF0FE009C2D}"/>
              </a:ext>
            </a:extLst>
          </p:cNvPr>
          <p:cNvSpPr txBox="1"/>
          <p:nvPr/>
        </p:nvSpPr>
        <p:spPr>
          <a:xfrm>
            <a:off x="3743738" y="25267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66,67%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E2CB9601-F6AF-35F1-0157-FDA84213C258}"/>
              </a:ext>
            </a:extLst>
          </p:cNvPr>
          <p:cNvCxnSpPr>
            <a:cxnSpLocks/>
          </p:cNvCxnSpPr>
          <p:nvPr/>
        </p:nvCxnSpPr>
        <p:spPr>
          <a:xfrm>
            <a:off x="7938052" y="2309192"/>
            <a:ext cx="3578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87EEB2D-3CE9-C323-1F7E-1DA3B4FE1C39}"/>
              </a:ext>
            </a:extLst>
          </p:cNvPr>
          <p:cNvSpPr txBox="1"/>
          <p:nvPr/>
        </p:nvSpPr>
        <p:spPr>
          <a:xfrm>
            <a:off x="7807784" y="178038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40px</a:t>
            </a:r>
          </a:p>
        </p:txBody>
      </p:sp>
    </p:spTree>
    <p:extLst>
      <p:ext uri="{BB962C8B-B14F-4D97-AF65-F5344CB8AC3E}">
        <p14:creationId xmlns:p14="http://schemas.microsoft.com/office/powerpoint/2010/main" val="2752853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91CF39-6540-5B9E-8E6C-4310213A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6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308DD6C-471D-EFD0-7D7A-A83D14B33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89" r="41196" b="24432"/>
          <a:stretch/>
        </p:blipFill>
        <p:spPr>
          <a:xfrm>
            <a:off x="357808" y="955338"/>
            <a:ext cx="4850296" cy="271652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587FDF5-0358-FB92-D415-4F48C8973E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407" r="41382" b="36848"/>
          <a:stretch/>
        </p:blipFill>
        <p:spPr>
          <a:xfrm>
            <a:off x="5389129" y="955337"/>
            <a:ext cx="6626087" cy="271652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BEF4F48-6501-3A4F-48EC-4759D2CC9F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508" r="40870" b="12833"/>
          <a:stretch/>
        </p:blipFill>
        <p:spPr>
          <a:xfrm>
            <a:off x="3169389" y="3748733"/>
            <a:ext cx="4439479" cy="3109267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820D57E-C810-3A3A-6254-B80AD867812C}"/>
              </a:ext>
            </a:extLst>
          </p:cNvPr>
          <p:cNvCxnSpPr>
            <a:cxnSpLocks/>
          </p:cNvCxnSpPr>
          <p:nvPr/>
        </p:nvCxnSpPr>
        <p:spPr>
          <a:xfrm>
            <a:off x="4717773" y="1898374"/>
            <a:ext cx="0" cy="1822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6497978-69DB-95CD-86A4-0EC3671264E6}"/>
              </a:ext>
            </a:extLst>
          </p:cNvPr>
          <p:cNvCxnSpPr>
            <a:cxnSpLocks/>
          </p:cNvCxnSpPr>
          <p:nvPr/>
        </p:nvCxnSpPr>
        <p:spPr>
          <a:xfrm>
            <a:off x="4717773" y="3018183"/>
            <a:ext cx="0" cy="1623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F8581BD-02AD-CD73-E870-985AF6009F4C}"/>
              </a:ext>
            </a:extLst>
          </p:cNvPr>
          <p:cNvSpPr txBox="1"/>
          <p:nvPr/>
        </p:nvSpPr>
        <p:spPr>
          <a:xfrm>
            <a:off x="4832538" y="180481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20px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A17BB7F-22A1-D88F-5DF5-ABB1E3D13B14}"/>
              </a:ext>
            </a:extLst>
          </p:cNvPr>
          <p:cNvSpPr txBox="1"/>
          <p:nvPr/>
        </p:nvSpPr>
        <p:spPr>
          <a:xfrm>
            <a:off x="4750904" y="292460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20px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EF52FA1-D56B-5057-9F5C-9B5EC5A7D2EE}"/>
              </a:ext>
            </a:extLst>
          </p:cNvPr>
          <p:cNvCxnSpPr>
            <a:cxnSpLocks/>
          </p:cNvCxnSpPr>
          <p:nvPr/>
        </p:nvCxnSpPr>
        <p:spPr>
          <a:xfrm>
            <a:off x="6482699" y="1408030"/>
            <a:ext cx="0" cy="1822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9617576A-5B29-B6A7-6F05-548EDC5E53AE}"/>
              </a:ext>
            </a:extLst>
          </p:cNvPr>
          <p:cNvCxnSpPr>
            <a:cxnSpLocks/>
          </p:cNvCxnSpPr>
          <p:nvPr/>
        </p:nvCxnSpPr>
        <p:spPr>
          <a:xfrm>
            <a:off x="6482699" y="1716143"/>
            <a:ext cx="0" cy="1822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4DF552D-492B-3CF5-3F5B-3EA9F190F396}"/>
              </a:ext>
            </a:extLst>
          </p:cNvPr>
          <p:cNvSpPr txBox="1"/>
          <p:nvPr/>
        </p:nvSpPr>
        <p:spPr>
          <a:xfrm>
            <a:off x="5746938" y="14685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20px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A8D9495B-3375-FDEB-8BE4-6501C92F13B3}"/>
              </a:ext>
            </a:extLst>
          </p:cNvPr>
          <p:cNvCxnSpPr>
            <a:cxnSpLocks/>
          </p:cNvCxnSpPr>
          <p:nvPr/>
        </p:nvCxnSpPr>
        <p:spPr>
          <a:xfrm>
            <a:off x="7189303" y="5536096"/>
            <a:ext cx="0" cy="4273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30CA162-60CC-9070-6B16-B27D1F89EC42}"/>
              </a:ext>
            </a:extLst>
          </p:cNvPr>
          <p:cNvSpPr txBox="1"/>
          <p:nvPr/>
        </p:nvSpPr>
        <p:spPr>
          <a:xfrm>
            <a:off x="7189303" y="553609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60px</a:t>
            </a:r>
          </a:p>
        </p:txBody>
      </p: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99A4E0-99CC-34E8-536B-35867E7C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7</a:t>
            </a:fld>
            <a:endParaRPr lang="it-IT"/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C58BF655-0A25-1843-0739-A2BFCC6B7C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31" t="40769" r="40000" b="11479"/>
          <a:stretch/>
        </p:blipFill>
        <p:spPr>
          <a:xfrm>
            <a:off x="-212036" y="801757"/>
            <a:ext cx="7513983" cy="3273287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2E0F9F21-E991-E3D8-374A-07A3AEA64D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46569" r="39348" b="11672"/>
          <a:stretch/>
        </p:blipFill>
        <p:spPr>
          <a:xfrm>
            <a:off x="4620502" y="3995531"/>
            <a:ext cx="7394714" cy="2862469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0124A49D-44C1-F304-F38A-C2AC99DD368D}"/>
              </a:ext>
            </a:extLst>
          </p:cNvPr>
          <p:cNvSpPr txBox="1"/>
          <p:nvPr/>
        </p:nvSpPr>
        <p:spPr>
          <a:xfrm>
            <a:off x="2902226" y="119144"/>
            <a:ext cx="6387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latin typeface="Arial Black" panose="020B0A04020102020204" pitchFamily="34" charset="0"/>
              </a:rPr>
              <a:t>Footer</a:t>
            </a:r>
            <a:endParaRPr lang="it-IT" sz="2800" dirty="0">
              <a:latin typeface="Arial Black" panose="020B0A04020102020204" pitchFamily="34" charset="0"/>
            </a:endParaRP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4C19F6AC-1FD6-CC53-6EDA-9E93E29A5918}"/>
              </a:ext>
            </a:extLst>
          </p:cNvPr>
          <p:cNvCxnSpPr>
            <a:cxnSpLocks/>
          </p:cNvCxnSpPr>
          <p:nvPr/>
        </p:nvCxnSpPr>
        <p:spPr>
          <a:xfrm>
            <a:off x="1987825" y="2875722"/>
            <a:ext cx="0" cy="11198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DA88E67F-304F-DAFD-E8AD-2310E293C105}"/>
              </a:ext>
            </a:extLst>
          </p:cNvPr>
          <p:cNvSpPr txBox="1"/>
          <p:nvPr/>
        </p:nvSpPr>
        <p:spPr>
          <a:xfrm>
            <a:off x="960782" y="32443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130px</a:t>
            </a:r>
          </a:p>
        </p:txBody>
      </p:sp>
    </p:spTree>
    <p:extLst>
      <p:ext uri="{BB962C8B-B14F-4D97-AF65-F5344CB8AC3E}">
        <p14:creationId xmlns:p14="http://schemas.microsoft.com/office/powerpoint/2010/main" val="100210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810F33C6-5E5E-2710-C1C2-555670D1541C}"/>
              </a:ext>
            </a:extLst>
          </p:cNvPr>
          <p:cNvSpPr txBox="1"/>
          <p:nvPr/>
        </p:nvSpPr>
        <p:spPr>
          <a:xfrm>
            <a:off x="2902226" y="291423"/>
            <a:ext cx="6387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Arial Black" panose="020B0A04020102020204" pitchFamily="34" charset="0"/>
              </a:rPr>
              <a:t>Device mode</a:t>
            </a:r>
          </a:p>
        </p:txBody>
      </p:sp>
      <p:pic>
        <p:nvPicPr>
          <p:cNvPr id="77" name="Immagine 76">
            <a:extLst>
              <a:ext uri="{FF2B5EF4-FFF2-40B4-BE49-F238E27FC236}">
                <a16:creationId xmlns:a16="http://schemas.microsoft.com/office/drawing/2014/main" id="{F79AB352-4655-E9C8-23BF-AAEC9E783A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87" t="13509" r="54565" b="13219"/>
          <a:stretch/>
        </p:blipFill>
        <p:spPr>
          <a:xfrm>
            <a:off x="3932582" y="969743"/>
            <a:ext cx="4326833" cy="5596834"/>
          </a:xfrm>
          <a:prstGeom prst="rect">
            <a:avLst/>
          </a:prstGeom>
        </p:spPr>
      </p:pic>
      <p:cxnSp>
        <p:nvCxnSpPr>
          <p:cNvPr id="72" name="Connettore 2 71">
            <a:extLst>
              <a:ext uri="{FF2B5EF4-FFF2-40B4-BE49-F238E27FC236}">
                <a16:creationId xmlns:a16="http://schemas.microsoft.com/office/drawing/2014/main" id="{07FC239A-D188-6E75-C3EA-B34E52B6AF85}"/>
              </a:ext>
            </a:extLst>
          </p:cNvPr>
          <p:cNvCxnSpPr>
            <a:cxnSpLocks/>
          </p:cNvCxnSpPr>
          <p:nvPr/>
        </p:nvCxnSpPr>
        <p:spPr>
          <a:xfrm>
            <a:off x="7321828" y="2213113"/>
            <a:ext cx="0" cy="24516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1C93502E-AED7-ED74-774A-AE200721B591}"/>
              </a:ext>
            </a:extLst>
          </p:cNvPr>
          <p:cNvSpPr txBox="1"/>
          <p:nvPr/>
        </p:nvSpPr>
        <p:spPr>
          <a:xfrm>
            <a:off x="7321828" y="30873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250px</a:t>
            </a:r>
          </a:p>
        </p:txBody>
      </p: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78FDBCFB-6803-24C7-1A87-8C02EBD2B1E9}"/>
              </a:ext>
            </a:extLst>
          </p:cNvPr>
          <p:cNvSpPr txBox="1"/>
          <p:nvPr/>
        </p:nvSpPr>
        <p:spPr>
          <a:xfrm>
            <a:off x="8297515" y="1553211"/>
            <a:ext cx="1984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a {</a:t>
            </a:r>
          </a:p>
          <a:p>
            <a:r>
              <a:rPr lang="it-IT" dirty="0" err="1">
                <a:solidFill>
                  <a:srgbClr val="FF0000"/>
                </a:solidFill>
              </a:rPr>
              <a:t>padding</a:t>
            </a:r>
            <a:r>
              <a:rPr lang="it-IT" dirty="0">
                <a:solidFill>
                  <a:srgbClr val="FF0000"/>
                </a:solidFill>
              </a:rPr>
              <a:t>: 2px 5 px</a:t>
            </a:r>
          </a:p>
          <a:p>
            <a:r>
              <a:rPr lang="it-IT" dirty="0">
                <a:solidFill>
                  <a:srgbClr val="FF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50101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734_TF11964407_Win32" id="{F8B7051F-3514-4DD6-899C-0FC44BCBEFA3}" vid="{BD78E103-650A-41C2-8C76-8107EA77E26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{2FC07136-FB01-4DDC-93B6-3F583C16649B}tf11964407_win32</Template>
  <TotalTime>0</TotalTime>
  <Words>56</Words>
  <Application>Microsoft Office PowerPoint</Application>
  <PresentationFormat>Widescreen</PresentationFormat>
  <Paragraphs>41</Paragraphs>
  <Slides>8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6" baseType="lpstr">
      <vt:lpstr>Arial</vt:lpstr>
      <vt:lpstr>Arial Black</vt:lpstr>
      <vt:lpstr>Calibri</vt:lpstr>
      <vt:lpstr>Courier New</vt:lpstr>
      <vt:lpstr>Gill Sans Nova</vt:lpstr>
      <vt:lpstr>Gill Sans Nova Light</vt:lpstr>
      <vt:lpstr>Sagona Book</vt:lpstr>
      <vt:lpstr>Tema di Office</vt:lpstr>
      <vt:lpstr>Mini-homework 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Mini-homework 1</dc:title>
  <dc:creator>Federica</dc:creator>
  <cp:lastModifiedBy>Federica</cp:lastModifiedBy>
  <cp:revision>3</cp:revision>
  <dcterms:created xsi:type="dcterms:W3CDTF">2023-03-24T18:55:30Z</dcterms:created>
  <dcterms:modified xsi:type="dcterms:W3CDTF">2023-03-25T12:15:52Z</dcterms:modified>
</cp:coreProperties>
</file>